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199068-8E4C-41F7-B35B-BFA7426F6D4E}" v="58" dt="2021-12-15T23:08:00.0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정래" userId="53bc933984030e0f" providerId="LiveId" clId="{26199068-8E4C-41F7-B35B-BFA7426F6D4E}"/>
    <pc:docChg chg="undo custSel addSld delSld modSld">
      <pc:chgData name="김 정래" userId="53bc933984030e0f" providerId="LiveId" clId="{26199068-8E4C-41F7-B35B-BFA7426F6D4E}" dt="2021-12-16T02:29:00.391" v="519" actId="20577"/>
      <pc:docMkLst>
        <pc:docMk/>
      </pc:docMkLst>
      <pc:sldChg chg="modSp mod">
        <pc:chgData name="김 정래" userId="53bc933984030e0f" providerId="LiveId" clId="{26199068-8E4C-41F7-B35B-BFA7426F6D4E}" dt="2021-12-16T02:29:00.391" v="519" actId="20577"/>
        <pc:sldMkLst>
          <pc:docMk/>
          <pc:sldMk cId="729067497" sldId="256"/>
        </pc:sldMkLst>
        <pc:spChg chg="mod">
          <ac:chgData name="김 정래" userId="53bc933984030e0f" providerId="LiveId" clId="{26199068-8E4C-41F7-B35B-BFA7426F6D4E}" dt="2021-12-16T02:29:00.391" v="519" actId="20577"/>
          <ac:spMkLst>
            <pc:docMk/>
            <pc:sldMk cId="729067497" sldId="256"/>
            <ac:spMk id="3" creationId="{D66CE301-3350-440C-96D0-C0D7955FFB87}"/>
          </ac:spMkLst>
        </pc:spChg>
      </pc:sldChg>
      <pc:sldChg chg="modSp mod">
        <pc:chgData name="김 정래" userId="53bc933984030e0f" providerId="LiveId" clId="{26199068-8E4C-41F7-B35B-BFA7426F6D4E}" dt="2021-12-13T06:01:41.124" v="291" actId="313"/>
        <pc:sldMkLst>
          <pc:docMk/>
          <pc:sldMk cId="3606407472" sldId="257"/>
        </pc:sldMkLst>
        <pc:spChg chg="mod">
          <ac:chgData name="김 정래" userId="53bc933984030e0f" providerId="LiveId" clId="{26199068-8E4C-41F7-B35B-BFA7426F6D4E}" dt="2021-12-13T06:01:41.124" v="291" actId="313"/>
          <ac:spMkLst>
            <pc:docMk/>
            <pc:sldMk cId="3606407472" sldId="257"/>
            <ac:spMk id="3" creationId="{04BC1A91-A101-4F1F-86D1-4BC1C1176FB5}"/>
          </ac:spMkLst>
        </pc:spChg>
      </pc:sldChg>
      <pc:sldChg chg="modSp mod">
        <pc:chgData name="김 정래" userId="53bc933984030e0f" providerId="LiveId" clId="{26199068-8E4C-41F7-B35B-BFA7426F6D4E}" dt="2021-12-13T05:58:25.271" v="181"/>
        <pc:sldMkLst>
          <pc:docMk/>
          <pc:sldMk cId="3420042465" sldId="258"/>
        </pc:sldMkLst>
        <pc:spChg chg="mod">
          <ac:chgData name="김 정래" userId="53bc933984030e0f" providerId="LiveId" clId="{26199068-8E4C-41F7-B35B-BFA7426F6D4E}" dt="2021-12-13T05:58:25.271" v="181"/>
          <ac:spMkLst>
            <pc:docMk/>
            <pc:sldMk cId="3420042465" sldId="258"/>
            <ac:spMk id="3" creationId="{B9F6332D-2D2A-400F-9C5E-EFE326C5441F}"/>
          </ac:spMkLst>
        </pc:spChg>
      </pc:sldChg>
      <pc:sldChg chg="addSp modSp mod">
        <pc:chgData name="김 정래" userId="53bc933984030e0f" providerId="LiveId" clId="{26199068-8E4C-41F7-B35B-BFA7426F6D4E}" dt="2021-12-13T06:01:23.885" v="290" actId="1076"/>
        <pc:sldMkLst>
          <pc:docMk/>
          <pc:sldMk cId="3223429270" sldId="259"/>
        </pc:sldMkLst>
        <pc:spChg chg="mod">
          <ac:chgData name="김 정래" userId="53bc933984030e0f" providerId="LiveId" clId="{26199068-8E4C-41F7-B35B-BFA7426F6D4E}" dt="2021-12-13T06:00:51.940" v="281"/>
          <ac:spMkLst>
            <pc:docMk/>
            <pc:sldMk cId="3223429270" sldId="259"/>
            <ac:spMk id="3" creationId="{AC9DAD41-590E-49B7-85C4-05D904F3426B}"/>
          </ac:spMkLst>
        </pc:spChg>
        <pc:picChg chg="mod">
          <ac:chgData name="김 정래" userId="53bc933984030e0f" providerId="LiveId" clId="{26199068-8E4C-41F7-B35B-BFA7426F6D4E}" dt="2021-12-13T06:00:32.215" v="208" actId="1076"/>
          <ac:picMkLst>
            <pc:docMk/>
            <pc:sldMk cId="3223429270" sldId="259"/>
            <ac:picMk id="5" creationId="{7EFBEAC0-3BEE-47FC-A57C-FA2E0548E164}"/>
          </ac:picMkLst>
        </pc:picChg>
        <pc:picChg chg="add mod">
          <ac:chgData name="김 정래" userId="53bc933984030e0f" providerId="LiveId" clId="{26199068-8E4C-41F7-B35B-BFA7426F6D4E}" dt="2021-12-13T06:00:32.215" v="208" actId="1076"/>
          <ac:picMkLst>
            <pc:docMk/>
            <pc:sldMk cId="3223429270" sldId="259"/>
            <ac:picMk id="10" creationId="{EBA386CA-8C31-4C69-A1C8-738EB76BF6B1}"/>
          </ac:picMkLst>
        </pc:picChg>
        <pc:picChg chg="add mod modCrop">
          <ac:chgData name="김 정래" userId="53bc933984030e0f" providerId="LiveId" clId="{26199068-8E4C-41F7-B35B-BFA7426F6D4E}" dt="2021-12-13T06:00:32.215" v="208" actId="1076"/>
          <ac:picMkLst>
            <pc:docMk/>
            <pc:sldMk cId="3223429270" sldId="259"/>
            <ac:picMk id="12" creationId="{8FFB1AEF-0CC4-4D70-A3D0-0FB25B7DB811}"/>
          </ac:picMkLst>
        </pc:picChg>
        <pc:picChg chg="add mod modCrop">
          <ac:chgData name="김 정래" userId="53bc933984030e0f" providerId="LiveId" clId="{26199068-8E4C-41F7-B35B-BFA7426F6D4E}" dt="2021-12-13T06:01:23.885" v="290" actId="1076"/>
          <ac:picMkLst>
            <pc:docMk/>
            <pc:sldMk cId="3223429270" sldId="259"/>
            <ac:picMk id="13" creationId="{F76AE4A5-B527-4BF6-9A7C-F13F4D83A326}"/>
          </ac:picMkLst>
        </pc:picChg>
      </pc:sldChg>
      <pc:sldChg chg="addSp delSp del mod">
        <pc:chgData name="김 정래" userId="53bc933984030e0f" providerId="LiveId" clId="{26199068-8E4C-41F7-B35B-BFA7426F6D4E}" dt="2021-12-15T23:05:25.996" v="322" actId="2696"/>
        <pc:sldMkLst>
          <pc:docMk/>
          <pc:sldMk cId="3411262170" sldId="260"/>
        </pc:sldMkLst>
        <pc:spChg chg="add del">
          <ac:chgData name="김 정래" userId="53bc933984030e0f" providerId="LiveId" clId="{26199068-8E4C-41F7-B35B-BFA7426F6D4E}" dt="2021-12-15T23:05:07.400" v="317" actId="22"/>
          <ac:spMkLst>
            <pc:docMk/>
            <pc:sldMk cId="3411262170" sldId="260"/>
            <ac:spMk id="5" creationId="{10D6B41C-25CC-44C6-ADCB-A2089DF17963}"/>
          </ac:spMkLst>
        </pc:spChg>
      </pc:sldChg>
      <pc:sldChg chg="addSp delSp modSp mod">
        <pc:chgData name="김 정래" userId="53bc933984030e0f" providerId="LiveId" clId="{26199068-8E4C-41F7-B35B-BFA7426F6D4E}" dt="2021-12-13T06:08:07.597" v="310" actId="1076"/>
        <pc:sldMkLst>
          <pc:docMk/>
          <pc:sldMk cId="785278022" sldId="261"/>
        </pc:sldMkLst>
        <pc:spChg chg="del">
          <ac:chgData name="김 정래" userId="53bc933984030e0f" providerId="LiveId" clId="{26199068-8E4C-41F7-B35B-BFA7426F6D4E}" dt="2021-12-13T06:06:33.747" v="292" actId="478"/>
          <ac:spMkLst>
            <pc:docMk/>
            <pc:sldMk cId="785278022" sldId="261"/>
            <ac:spMk id="3" creationId="{770022BC-CB1C-47E3-B3A1-71AD77E1F507}"/>
          </ac:spMkLst>
        </pc:spChg>
        <pc:grpChg chg="add mod">
          <ac:chgData name="김 정래" userId="53bc933984030e0f" providerId="LiveId" clId="{26199068-8E4C-41F7-B35B-BFA7426F6D4E}" dt="2021-12-13T06:08:07.597" v="310" actId="1076"/>
          <ac:grpSpMkLst>
            <pc:docMk/>
            <pc:sldMk cId="785278022" sldId="261"/>
            <ac:grpSpMk id="6" creationId="{A2085128-7ED0-4360-9CAD-0010EF81FEF2}"/>
          </ac:grpSpMkLst>
        </pc:grpChg>
        <pc:picChg chg="add mod">
          <ac:chgData name="김 정래" userId="53bc933984030e0f" providerId="LiveId" clId="{26199068-8E4C-41F7-B35B-BFA7426F6D4E}" dt="2021-12-13T06:08:07.597" v="310" actId="1076"/>
          <ac:picMkLst>
            <pc:docMk/>
            <pc:sldMk cId="785278022" sldId="261"/>
            <ac:picMk id="5" creationId="{1E1D9A1B-A379-4E30-B5F8-2AC71E863258}"/>
          </ac:picMkLst>
        </pc:picChg>
        <pc:picChg chg="add mod">
          <ac:chgData name="김 정래" userId="53bc933984030e0f" providerId="LiveId" clId="{26199068-8E4C-41F7-B35B-BFA7426F6D4E}" dt="2021-12-13T06:08:07.597" v="310" actId="1076"/>
          <ac:picMkLst>
            <pc:docMk/>
            <pc:sldMk cId="785278022" sldId="261"/>
            <ac:picMk id="1026" creationId="{A1AC4F88-4FF6-407E-BC33-FAEC5EA6430B}"/>
          </ac:picMkLst>
        </pc:picChg>
        <pc:picChg chg="add mod">
          <ac:chgData name="김 정래" userId="53bc933984030e0f" providerId="LiveId" clId="{26199068-8E4C-41F7-B35B-BFA7426F6D4E}" dt="2021-12-13T06:08:07.597" v="310" actId="1076"/>
          <ac:picMkLst>
            <pc:docMk/>
            <pc:sldMk cId="785278022" sldId="261"/>
            <ac:picMk id="1028" creationId="{A408DBE9-82A9-4260-AB8A-5682DB1A7B8D}"/>
          </ac:picMkLst>
        </pc:picChg>
        <pc:picChg chg="add mod">
          <ac:chgData name="김 정래" userId="53bc933984030e0f" providerId="LiveId" clId="{26199068-8E4C-41F7-B35B-BFA7426F6D4E}" dt="2021-12-13T06:08:07.597" v="310" actId="1076"/>
          <ac:picMkLst>
            <pc:docMk/>
            <pc:sldMk cId="785278022" sldId="261"/>
            <ac:picMk id="1030" creationId="{B2D0459B-AFE5-4E44-90A9-9E2D5132C167}"/>
          </ac:picMkLst>
        </pc:picChg>
      </pc:sldChg>
      <pc:sldChg chg="modSp mod">
        <pc:chgData name="김 정래" userId="53bc933984030e0f" providerId="LiveId" clId="{26199068-8E4C-41F7-B35B-BFA7426F6D4E}" dt="2021-12-16T02:00:05.151" v="508"/>
        <pc:sldMkLst>
          <pc:docMk/>
          <pc:sldMk cId="2569292962" sldId="263"/>
        </pc:sldMkLst>
        <pc:spChg chg="mod">
          <ac:chgData name="김 정래" userId="53bc933984030e0f" providerId="LiveId" clId="{26199068-8E4C-41F7-B35B-BFA7426F6D4E}" dt="2021-12-16T02:00:05.151" v="508"/>
          <ac:spMkLst>
            <pc:docMk/>
            <pc:sldMk cId="2569292962" sldId="263"/>
            <ac:spMk id="3" creationId="{48DA36AF-229F-4A69-B849-31101E9EE0BA}"/>
          </ac:spMkLst>
        </pc:spChg>
      </pc:sldChg>
      <pc:sldChg chg="addSp delSp modSp new mod">
        <pc:chgData name="김 정래" userId="53bc933984030e0f" providerId="LiveId" clId="{26199068-8E4C-41F7-B35B-BFA7426F6D4E}" dt="2021-12-15T23:05:21.823" v="321"/>
        <pc:sldMkLst>
          <pc:docMk/>
          <pc:sldMk cId="2200785309" sldId="265"/>
        </pc:sldMkLst>
        <pc:spChg chg="del">
          <ac:chgData name="김 정래" userId="53bc933984030e0f" providerId="LiveId" clId="{26199068-8E4C-41F7-B35B-BFA7426F6D4E}" dt="2021-12-15T23:05:19.559" v="319" actId="478"/>
          <ac:spMkLst>
            <pc:docMk/>
            <pc:sldMk cId="2200785309" sldId="265"/>
            <ac:spMk id="2" creationId="{93A871A0-1B82-4940-842A-DB164B49CC21}"/>
          </ac:spMkLst>
        </pc:spChg>
        <pc:spChg chg="del">
          <ac:chgData name="김 정래" userId="53bc933984030e0f" providerId="LiveId" clId="{26199068-8E4C-41F7-B35B-BFA7426F6D4E}" dt="2021-12-15T23:05:20.798" v="320" actId="478"/>
          <ac:spMkLst>
            <pc:docMk/>
            <pc:sldMk cId="2200785309" sldId="265"/>
            <ac:spMk id="3" creationId="{69E351DC-BA8B-4C77-A465-AF7FE189030A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4" creationId="{1E6ABB1D-C1AE-477E-BDDF-EFC2EF901DC0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5" creationId="{DA81E164-0F49-4515-AB4F-3C6EEB6C5FD0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6" creationId="{D670E067-A0ED-4E21-AB42-2E6857314E0B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7" creationId="{72E01371-F07A-4AA5-8489-5047983B1A73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8" creationId="{0CCA8BFA-22F3-4734-BF6E-A54001ED9A90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9" creationId="{7C4DAE36-58C4-4375-96D8-6C153FB3A5CF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10" creationId="{E85C70DE-A4F8-4B36-B754-025844EB3549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11" creationId="{126B00EA-4C8D-48C1-BEC9-8F849A6DC38F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18" creationId="{3E09A539-00A6-4DE2-8FA0-441D596241EB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20" creationId="{A2E2FD88-7682-42E5-BD53-99F074DA90A1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21" creationId="{74BAD544-853C-4CA0-A0DD-CA58D81A8E4F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22" creationId="{CF6DCCA4-63D0-4364-8DBC-2D8ECBFA72FD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23" creationId="{0DC7EA19-9789-4EEE-A202-5BC8B037D6D8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24" creationId="{2B5506F6-678B-4271-B671-5451048981A2}"/>
          </ac:spMkLst>
        </pc:sp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2" creationId="{3DC77815-6D2D-48EE-BFFF-1B8C7125B1D0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3" creationId="{C17DC85B-0C28-4121-BEE0-D77C36985B7F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4" creationId="{64C23925-7B8D-4C57-9884-7B1BA81E68BD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5" creationId="{EF2455DE-8122-4D9E-9E0C-E2CC3EDFE119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6" creationId="{CAA00A84-D8B7-413F-B681-36E23140D40B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7" creationId="{61FD0DBA-6954-421D-BD1D-24291A2F2907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9" creationId="{BCA12127-D494-4DAF-9442-C09953BC47D4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2E36F8-67E1-4275-BD1F-4FF2751DE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F870DC-932A-4BB1-959F-9AFBF81A3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714633-CB94-4A55-B556-4B62215BD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4A155C-5172-4433-A2D4-C1DA52EF8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51E0EF-34C6-4FF8-8529-D643173EA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9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03623-99E0-4017-B753-EC006BFA0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60CBEF-22D7-4EDF-96C4-7752B1B7D7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D0E91C-421D-4138-A170-14112011F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A97EAA-B480-40CB-8CFD-3942288C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FE3F25-432B-4BE5-B209-F95B73A07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850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C53988-A633-4310-A5C7-01FD63C739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C8479B-60C9-4824-87D5-FE64F3F2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8F0799-5092-4EAD-9678-9EA949B1D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D4761E-29A6-4D8F-9F43-DB45B713C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DAFC21-851E-4D25-9152-6F70ACA0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19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FBED9A-A760-4999-AF21-D6EC6D643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5CE194-60B6-4516-9781-0C68C9A1C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7465F0-6B58-4496-AF8F-42882DBF5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4DFE4-5DFA-4E76-9A6C-D1E68951A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B1A9FC-9997-44C2-ABBF-AA874BFE1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669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E9573E-DF99-4E6A-99B4-FE3BC2145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69B165-9276-4802-98E3-9AEEF3C9E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533A4-064D-4193-8AFB-4C4540AC3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EA04ED-2786-4875-99B2-13BE93AF9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566360-D4DF-4EDD-9E78-D0B7253EF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1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06BB32-1C89-4B6F-B6BF-6E66A793F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064176-554C-4F42-B92F-F1FC9E5EE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178615-8C6B-446C-B933-9C088B74A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CA07CD-EBF6-48F1-9700-84BA3E84D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8FD5F9-2444-4387-BF1F-AEB2C0545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DF0CAB-5425-49D8-964A-6CB85738C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3199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C0AFD0-6F01-4484-95B0-19770A173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A9B726-87F9-454E-9BE4-A117755CF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34769E-01AC-430A-9637-1258ADE8DD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87E669-F40D-441F-8412-41CBEC91B4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D4EAA41-BACF-45A7-BED7-0683C85E25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536619C-A565-47EF-8335-DB96C9FF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6FFD43E-660A-45FE-A4B5-4C00A9472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A70C2FB-9133-430B-8AA5-3765CBD04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335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895BA9-D8D7-4C47-9080-6BBDF67C9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F0FC433-A9F8-4209-B1DE-773F8C5D8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E11A26C-1C83-424C-8240-B0801AEB0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AF512C-D174-447B-9FDA-C68997458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175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EBC8AB7-DFFE-427B-B840-C6C58AC97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FBA62B9-68AE-4590-9429-B7D4435D9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0D54E-2292-43C4-B32A-3DF3B59A6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84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A72D24-6380-4479-BA1E-DF084E9BF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D1F775-6723-4602-AE8D-724499424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B5770B-5214-4BD9-903E-A5307B221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7281F8-B134-4530-8FE6-1C9260109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059828-D544-41FD-99F7-DF2AAC3C2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04B94F-0E3C-47CA-9D50-8CCF11BF4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880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83AB30-EA49-49C3-9B90-85349BF45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33CBA7-D789-4DBA-80DF-ADC02EB80D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7CC361-4CBF-4D4A-908D-4F6940410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3BC1A7-3416-4A0B-82E7-F8F34684D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7FF57D-2AF0-4459-944C-B259DF467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F1BD77-FF9A-4F22-8E8E-AA1E7CF6B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84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8C6459-81FD-4D8F-8BCB-F5992FCB9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CD8633-05B3-4856-926A-3FE31FFE3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709A46-5335-40BF-8D95-52BB6EEC45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1B55BA-F39D-4592-8674-F2AB3AA3D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5725AE-06CD-4FB8-A0D3-0C2F53238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872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D9AD3B-8D86-416E-A3B4-63DFE72688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사진전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6CE301-3350-440C-96D0-C0D7955FFB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프로젝트실습수업 </a:t>
            </a:r>
            <a:r>
              <a:rPr lang="en-US" altLang="ko-KR" dirty="0"/>
              <a:t>D</a:t>
            </a:r>
            <a:r>
              <a:rPr lang="ko-KR" altLang="en-US" dirty="0"/>
              <a:t>반</a:t>
            </a:r>
            <a:endParaRPr lang="en-US" altLang="ko-KR" dirty="0"/>
          </a:p>
          <a:p>
            <a:r>
              <a:rPr lang="en-US" altLang="ko-KR" dirty="0"/>
              <a:t>2019136025 </a:t>
            </a:r>
            <a:r>
              <a:rPr lang="ko-KR" altLang="en-US" dirty="0"/>
              <a:t>김정래</a:t>
            </a:r>
            <a:endParaRPr lang="en-US" altLang="ko-KR" dirty="0"/>
          </a:p>
          <a:p>
            <a:r>
              <a:rPr lang="en-US" altLang="ko-KR" dirty="0"/>
              <a:t>2016133018</a:t>
            </a:r>
            <a:r>
              <a:rPr lang="ko-KR" altLang="en-US" dirty="0"/>
              <a:t> </a:t>
            </a:r>
            <a:r>
              <a:rPr lang="ko-KR" altLang="en-US" dirty="0" err="1"/>
              <a:t>김완섭</a:t>
            </a:r>
            <a:endParaRPr lang="en-US" altLang="ko-KR" dirty="0"/>
          </a:p>
          <a:p>
            <a:r>
              <a:rPr lang="en-US" altLang="ko-KR" dirty="0"/>
              <a:t>2017133071 </a:t>
            </a:r>
            <a:r>
              <a:rPr lang="ko-KR" altLang="en-US" dirty="0"/>
              <a:t>이우진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29067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80432B-AA1D-41A2-9CAC-A4365F7D8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BC1A91-A101-4F1F-86D1-4BC1C1176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Introduction</a:t>
            </a:r>
          </a:p>
          <a:p>
            <a:r>
              <a:rPr lang="en-US" altLang="ko-KR" dirty="0"/>
              <a:t>2. Functions</a:t>
            </a:r>
          </a:p>
          <a:p>
            <a:r>
              <a:rPr lang="en-US" altLang="ko-KR" dirty="0"/>
              <a:t>3. Architecture</a:t>
            </a:r>
          </a:p>
          <a:p>
            <a:r>
              <a:rPr lang="en-US" altLang="ko-KR" dirty="0"/>
              <a:t>4. Technical Stack</a:t>
            </a:r>
          </a:p>
          <a:p>
            <a:r>
              <a:rPr lang="en-US" altLang="ko-KR" dirty="0"/>
              <a:t>5. Screen Shot</a:t>
            </a:r>
          </a:p>
          <a:p>
            <a:r>
              <a:rPr lang="en-US" altLang="ko-KR" dirty="0"/>
              <a:t>6. Lesson Learned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6407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F6332D-2D2A-400F-9C5E-EFE326C54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사진 전시 갤러리</a:t>
            </a:r>
            <a:endParaRPr lang="en-US" altLang="ko-KR" dirty="0"/>
          </a:p>
          <a:p>
            <a:r>
              <a:rPr lang="ko-KR" altLang="en-US" dirty="0"/>
              <a:t>특정 사진작가가 아닌 상업적 무료 사진을 전시</a:t>
            </a:r>
            <a:endParaRPr lang="en-US" altLang="ko-KR" dirty="0"/>
          </a:p>
          <a:p>
            <a:r>
              <a:rPr lang="ko-KR" altLang="en-US" dirty="0"/>
              <a:t>필터를 통해 원하는 카테고리의 사진을 볼 수 있음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DCB5E148-ADE2-4394-8B37-FBAB55CFAC4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423719" cy="681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dirty="0"/>
              <a:t>1. Introduction</a:t>
            </a:r>
          </a:p>
        </p:txBody>
      </p:sp>
    </p:spTree>
    <p:extLst>
      <p:ext uri="{BB962C8B-B14F-4D97-AF65-F5344CB8AC3E}">
        <p14:creationId xmlns:p14="http://schemas.microsoft.com/office/powerpoint/2010/main" val="3420042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DAD41-590E-49B7-85C4-05D904F34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49" y="681037"/>
            <a:ext cx="10515600" cy="1739649"/>
          </a:xfrm>
        </p:spPr>
        <p:txBody>
          <a:bodyPr>
            <a:normAutofit/>
          </a:bodyPr>
          <a:lstStyle/>
          <a:p>
            <a:r>
              <a:rPr lang="ko-KR" altLang="en-US" sz="2000" dirty="0" err="1"/>
              <a:t>메인페이지</a:t>
            </a:r>
            <a:r>
              <a:rPr lang="ko-KR" altLang="en-US" sz="2000" dirty="0"/>
              <a:t> </a:t>
            </a:r>
            <a:r>
              <a:rPr lang="en-US" altLang="ko-KR" sz="2000" dirty="0"/>
              <a:t>–</a:t>
            </a:r>
            <a:r>
              <a:rPr lang="ko-KR" altLang="en-US" sz="2000" dirty="0"/>
              <a:t> 갤러리형식 이미지 보여주기</a:t>
            </a:r>
            <a:endParaRPr lang="en-US" altLang="ko-KR" sz="2000" dirty="0"/>
          </a:p>
          <a:p>
            <a:r>
              <a:rPr lang="ko-KR" altLang="en-US" sz="2000" dirty="0" err="1"/>
              <a:t>메인페이지</a:t>
            </a:r>
            <a:r>
              <a:rPr lang="ko-KR" altLang="en-US" sz="2000" dirty="0"/>
              <a:t> </a:t>
            </a:r>
            <a:r>
              <a:rPr lang="en-US" altLang="ko-KR" sz="2000" dirty="0"/>
              <a:t>– </a:t>
            </a:r>
            <a:r>
              <a:rPr lang="ko-KR" altLang="en-US" sz="2000" dirty="0"/>
              <a:t>버튼을 통해 카테고리 별로 이미지 </a:t>
            </a:r>
            <a:r>
              <a:rPr lang="ko-KR" altLang="en-US" sz="2000" dirty="0" err="1"/>
              <a:t>모아보기</a:t>
            </a:r>
            <a:endParaRPr lang="en-US" altLang="ko-KR" sz="2000" dirty="0"/>
          </a:p>
          <a:p>
            <a:r>
              <a:rPr lang="ko-KR" altLang="en-US" sz="2000" dirty="0"/>
              <a:t>상세페이지 </a:t>
            </a:r>
            <a:r>
              <a:rPr lang="en-US" altLang="ko-KR" sz="2000" dirty="0"/>
              <a:t>– </a:t>
            </a:r>
            <a:r>
              <a:rPr lang="ko-KR" altLang="en-US" sz="2000" dirty="0"/>
              <a:t>사진을 눌러 상세정보 보기</a:t>
            </a:r>
            <a:r>
              <a:rPr lang="en-US" altLang="ko-KR" sz="2000" dirty="0"/>
              <a:t>(</a:t>
            </a:r>
            <a:r>
              <a:rPr lang="ko-KR" altLang="en-US" sz="2000" dirty="0" err="1"/>
              <a:t>팝업창</a:t>
            </a:r>
            <a:r>
              <a:rPr lang="en-US" altLang="ko-KR" sz="2000" dirty="0"/>
              <a:t>)</a:t>
            </a:r>
          </a:p>
          <a:p>
            <a:r>
              <a:rPr lang="ko-KR" altLang="en-US" sz="2000" dirty="0" err="1"/>
              <a:t>메인페이지</a:t>
            </a:r>
            <a:r>
              <a:rPr lang="ko-KR" altLang="en-US" sz="2000" dirty="0"/>
              <a:t> </a:t>
            </a:r>
            <a:r>
              <a:rPr lang="en-US" altLang="ko-KR" sz="2000" dirty="0"/>
              <a:t>– Top</a:t>
            </a:r>
            <a:r>
              <a:rPr lang="ko-KR" altLang="en-US" sz="2000" dirty="0"/>
              <a:t>버튼을 통해 페이지 상단으로 이동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FBEAC0-3BEE-47FC-A57C-FA2E0548E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5051"/>
            <a:ext cx="3799970" cy="344924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A60BEAFC-F7A2-4AB2-A12E-86B58D72691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423719" cy="681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dirty="0"/>
              <a:t>2. Functions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BA386CA-8C31-4C69-A1C8-738EB76BF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1024" y="2673992"/>
            <a:ext cx="3907466" cy="3390301"/>
          </a:xfrm>
          <a:prstGeom prst="rect">
            <a:avLst/>
          </a:prstGeom>
        </p:spPr>
      </p:pic>
      <p:pic>
        <p:nvPicPr>
          <p:cNvPr id="12" name="그림 11" descr="텍스트, 스크린샷, 다른이(가) 표시된 사진&#10;&#10;자동 생성된 설명">
            <a:extLst>
              <a:ext uri="{FF2B5EF4-FFF2-40B4-BE49-F238E27FC236}">
                <a16:creationId xmlns:a16="http://schemas.microsoft.com/office/drawing/2014/main" id="{8FFB1AEF-0CC4-4D70-A3D0-0FB25B7DB8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6" t="9931" r="32177" b="3740"/>
          <a:stretch/>
        </p:blipFill>
        <p:spPr>
          <a:xfrm>
            <a:off x="8129543" y="2654080"/>
            <a:ext cx="3921131" cy="3449243"/>
          </a:xfrm>
          <a:prstGeom prst="rect">
            <a:avLst/>
          </a:prstGeom>
        </p:spPr>
      </p:pic>
      <p:pic>
        <p:nvPicPr>
          <p:cNvPr id="13" name="그림 12" descr="텍스트, 스크린샷, 다른이(가) 표시된 사진&#10;&#10;자동 생성된 설명">
            <a:extLst>
              <a:ext uri="{FF2B5EF4-FFF2-40B4-BE49-F238E27FC236}">
                <a16:creationId xmlns:a16="http://schemas.microsoft.com/office/drawing/2014/main" id="{F76AE4A5-B527-4BF6-9A7C-F13F4D83A3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" t="10831" r="2350" b="2840"/>
          <a:stretch/>
        </p:blipFill>
        <p:spPr>
          <a:xfrm>
            <a:off x="8205820" y="144873"/>
            <a:ext cx="3921131" cy="219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429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E6ABB1D-C1AE-477E-BDDF-EFC2EF901DC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423719" cy="681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dirty="0"/>
              <a:t>3. Architecture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A81E164-0F49-4515-AB4F-3C6EEB6C5FD0}"/>
              </a:ext>
            </a:extLst>
          </p:cNvPr>
          <p:cNvSpPr/>
          <p:nvPr/>
        </p:nvSpPr>
        <p:spPr>
          <a:xfrm>
            <a:off x="35329" y="2376151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index.html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70E067-A0ED-4E21-AB42-2E6857314E0B}"/>
              </a:ext>
            </a:extLst>
          </p:cNvPr>
          <p:cNvSpPr/>
          <p:nvPr/>
        </p:nvSpPr>
        <p:spPr>
          <a:xfrm>
            <a:off x="6941713" y="2376151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settings.py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2E01371-F07A-4AA5-8489-5047983B1A73}"/>
              </a:ext>
            </a:extLst>
          </p:cNvPr>
          <p:cNvSpPr/>
          <p:nvPr/>
        </p:nvSpPr>
        <p:spPr>
          <a:xfrm>
            <a:off x="9963955" y="2376151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DB </a:t>
            </a:r>
            <a:r>
              <a:rPr lang="ko-KR" altLang="en-US" sz="2800" dirty="0">
                <a:solidFill>
                  <a:schemeClr val="tx1"/>
                </a:solidFill>
              </a:rPr>
              <a:t>서버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CCA8BFA-22F3-4734-BF6E-A54001ED9A90}"/>
              </a:ext>
            </a:extLst>
          </p:cNvPr>
          <p:cNvSpPr/>
          <p:nvPr/>
        </p:nvSpPr>
        <p:spPr>
          <a:xfrm>
            <a:off x="6941712" y="5286776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models.py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C4DAE36-58C4-4375-96D8-6C153FB3A5CF}"/>
              </a:ext>
            </a:extLst>
          </p:cNvPr>
          <p:cNvSpPr/>
          <p:nvPr/>
        </p:nvSpPr>
        <p:spPr>
          <a:xfrm>
            <a:off x="3190653" y="3940164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views.py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85C70DE-A4F8-4B36-B754-025844EB3549}"/>
              </a:ext>
            </a:extLst>
          </p:cNvPr>
          <p:cNvSpPr/>
          <p:nvPr/>
        </p:nvSpPr>
        <p:spPr>
          <a:xfrm>
            <a:off x="3190654" y="1188075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urls.py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26B00EA-4C8D-48C1-BEC9-8F849A6DC38F}"/>
              </a:ext>
            </a:extLst>
          </p:cNvPr>
          <p:cNvSpPr/>
          <p:nvPr/>
        </p:nvSpPr>
        <p:spPr>
          <a:xfrm>
            <a:off x="6941713" y="0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err="1">
                <a:solidFill>
                  <a:schemeClr val="tx1"/>
                </a:solidFill>
              </a:rPr>
              <a:t>css</a:t>
            </a:r>
            <a:r>
              <a:rPr lang="en-US" altLang="ko-KR" sz="2800" dirty="0">
                <a:solidFill>
                  <a:schemeClr val="tx1"/>
                </a:solidFill>
              </a:rPr>
              <a:t>, </a:t>
            </a:r>
            <a:r>
              <a:rPr lang="en-US" altLang="ko-KR" sz="2800" dirty="0" err="1">
                <a:solidFill>
                  <a:schemeClr val="tx1"/>
                </a:solidFill>
              </a:rPr>
              <a:t>js</a:t>
            </a:r>
            <a:r>
              <a:rPr lang="en-US" altLang="ko-KR" sz="2800" dirty="0">
                <a:solidFill>
                  <a:schemeClr val="tx1"/>
                </a:solidFill>
              </a:rPr>
              <a:t>, font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DC77815-6D2D-48EE-BFFF-1B8C7125B1D0}"/>
              </a:ext>
            </a:extLst>
          </p:cNvPr>
          <p:cNvCxnSpPr>
            <a:stCxn id="11" idx="2"/>
            <a:endCxn id="6" idx="0"/>
          </p:cNvCxnSpPr>
          <p:nvPr/>
        </p:nvCxnSpPr>
        <p:spPr>
          <a:xfrm>
            <a:off x="8055736" y="1068947"/>
            <a:ext cx="0" cy="1307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17DC85B-0C28-4121-BEE0-D77C36985B7F}"/>
              </a:ext>
            </a:extLst>
          </p:cNvPr>
          <p:cNvCxnSpPr>
            <a:stCxn id="7" idx="1"/>
            <a:endCxn id="6" idx="3"/>
          </p:cNvCxnSpPr>
          <p:nvPr/>
        </p:nvCxnSpPr>
        <p:spPr>
          <a:xfrm flipH="1">
            <a:off x="9169758" y="2910625"/>
            <a:ext cx="794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64C23925-7B8D-4C57-9884-7B1BA81E68BD}"/>
              </a:ext>
            </a:extLst>
          </p:cNvPr>
          <p:cNvCxnSpPr>
            <a:stCxn id="6" idx="2"/>
            <a:endCxn id="8" idx="0"/>
          </p:cNvCxnSpPr>
          <p:nvPr/>
        </p:nvCxnSpPr>
        <p:spPr>
          <a:xfrm flipH="1">
            <a:off x="8055735" y="3445098"/>
            <a:ext cx="1" cy="1841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F2455DE-8122-4D9E-9E0C-E2CC3EDFE119}"/>
              </a:ext>
            </a:extLst>
          </p:cNvPr>
          <p:cNvCxnSpPr>
            <a:stCxn id="8" idx="1"/>
            <a:endCxn id="9" idx="3"/>
          </p:cNvCxnSpPr>
          <p:nvPr/>
        </p:nvCxnSpPr>
        <p:spPr>
          <a:xfrm flipH="1" flipV="1">
            <a:off x="5418698" y="4474638"/>
            <a:ext cx="1523014" cy="1346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AA00A84-D8B7-413F-B681-36E23140D40B}"/>
              </a:ext>
            </a:extLst>
          </p:cNvPr>
          <p:cNvCxnSpPr>
            <a:stCxn id="9" idx="0"/>
            <a:endCxn id="10" idx="2"/>
          </p:cNvCxnSpPr>
          <p:nvPr/>
        </p:nvCxnSpPr>
        <p:spPr>
          <a:xfrm flipV="1">
            <a:off x="4304676" y="2257022"/>
            <a:ext cx="1" cy="1683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1FD0DBA-6954-421D-BD1D-24291A2F2907}"/>
              </a:ext>
            </a:extLst>
          </p:cNvPr>
          <p:cNvCxnSpPr>
            <a:stCxn id="10" idx="1"/>
            <a:endCxn id="5" idx="0"/>
          </p:cNvCxnSpPr>
          <p:nvPr/>
        </p:nvCxnSpPr>
        <p:spPr>
          <a:xfrm flipH="1">
            <a:off x="1149352" y="1722549"/>
            <a:ext cx="2041302" cy="653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E09A539-00A6-4DE2-8FA0-441D596241EB}"/>
              </a:ext>
            </a:extLst>
          </p:cNvPr>
          <p:cNvSpPr txBox="1"/>
          <p:nvPr/>
        </p:nvSpPr>
        <p:spPr>
          <a:xfrm>
            <a:off x="8143739" y="1537882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static </a:t>
            </a:r>
            <a:r>
              <a:rPr lang="ko-KR" altLang="en-US" dirty="0"/>
              <a:t>위치 저장</a:t>
            </a:r>
            <a:r>
              <a:rPr lang="en-US" altLang="ko-KR" dirty="0"/>
              <a:t>(</a:t>
            </a:r>
            <a:r>
              <a:rPr lang="en-US" altLang="ko-KR" dirty="0" err="1"/>
              <a:t>os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CA12127-D494-4DAF-9442-C09953BC47D4}"/>
              </a:ext>
            </a:extLst>
          </p:cNvPr>
          <p:cNvCxnSpPr/>
          <p:nvPr/>
        </p:nvCxnSpPr>
        <p:spPr>
          <a:xfrm>
            <a:off x="9556124" y="2910624"/>
            <a:ext cx="0" cy="862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2E2FD88-7682-42E5-BD53-99F074DA90A1}"/>
              </a:ext>
            </a:extLst>
          </p:cNvPr>
          <p:cNvSpPr txBox="1"/>
          <p:nvPr/>
        </p:nvSpPr>
        <p:spPr>
          <a:xfrm>
            <a:off x="8849061" y="3792622"/>
            <a:ext cx="1489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DB</a:t>
            </a:r>
            <a:r>
              <a:rPr lang="ko-KR" altLang="en-US" dirty="0"/>
              <a:t>정보 입력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BAD544-853C-4CA0-A0DD-CA58D81A8E4F}"/>
              </a:ext>
            </a:extLst>
          </p:cNvPr>
          <p:cNvSpPr txBox="1"/>
          <p:nvPr/>
        </p:nvSpPr>
        <p:spPr>
          <a:xfrm>
            <a:off x="8055734" y="4917444"/>
            <a:ext cx="3640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DB </a:t>
            </a:r>
            <a:r>
              <a:rPr lang="ko-KR" altLang="en-US" dirty="0"/>
              <a:t>테이블의 정보를 </a:t>
            </a:r>
            <a:r>
              <a:rPr lang="en-US" altLang="ko-KR" dirty="0"/>
              <a:t>Class</a:t>
            </a:r>
            <a:r>
              <a:rPr lang="ko-KR" altLang="en-US" dirty="0"/>
              <a:t>로 저장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6DCCA4-63D0-4364-8DBC-2D8ECBFA72FD}"/>
              </a:ext>
            </a:extLst>
          </p:cNvPr>
          <p:cNvSpPr txBox="1"/>
          <p:nvPr/>
        </p:nvSpPr>
        <p:spPr>
          <a:xfrm>
            <a:off x="2625595" y="5230514"/>
            <a:ext cx="4176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보여줄 템플릿</a:t>
            </a:r>
            <a:r>
              <a:rPr lang="en-US" altLang="ko-KR" dirty="0"/>
              <a:t>, DB</a:t>
            </a:r>
            <a:r>
              <a:rPr lang="ko-KR" altLang="en-US" dirty="0"/>
              <a:t>의 정보를 받아 저장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C7EA19-9789-4EEE-A202-5BC8B037D6D8}"/>
              </a:ext>
            </a:extLst>
          </p:cNvPr>
          <p:cNvSpPr txBox="1"/>
          <p:nvPr/>
        </p:nvSpPr>
        <p:spPr>
          <a:xfrm>
            <a:off x="2495365" y="2854362"/>
            <a:ext cx="397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보여줄 페이지와 나타낼 주소를 저장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5506F6-678B-4271-B671-5451048981A2}"/>
              </a:ext>
            </a:extLst>
          </p:cNvPr>
          <p:cNvSpPr txBox="1"/>
          <p:nvPr/>
        </p:nvSpPr>
        <p:spPr>
          <a:xfrm>
            <a:off x="553617" y="1749619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우리가 보는 페이지</a:t>
            </a:r>
          </a:p>
        </p:txBody>
      </p:sp>
    </p:spTree>
    <p:extLst>
      <p:ext uri="{BB962C8B-B14F-4D97-AF65-F5344CB8AC3E}">
        <p14:creationId xmlns:p14="http://schemas.microsoft.com/office/powerpoint/2010/main" val="2200785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892530A-1144-46AE-BF94-7B47A1E3DCC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423719" cy="681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dirty="0"/>
              <a:t>4. Technical Stack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E1D9A1B-A379-4E30-B5F8-2AC71E863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656" y="2524052"/>
            <a:ext cx="1895475" cy="77152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1AC4F88-4FF6-407E-BC33-FAEC5EA64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6052" y="2343077"/>
            <a:ext cx="1133475" cy="113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A2085128-7ED0-4360-9CAD-0010EF81FEF2}"/>
              </a:ext>
            </a:extLst>
          </p:cNvPr>
          <p:cNvGrpSpPr/>
          <p:nvPr/>
        </p:nvGrpSpPr>
        <p:grpSpPr>
          <a:xfrm>
            <a:off x="8042447" y="1207360"/>
            <a:ext cx="2314575" cy="3404909"/>
            <a:chOff x="7134225" y="163214"/>
            <a:chExt cx="2314575" cy="3404909"/>
          </a:xfrm>
        </p:grpSpPr>
        <p:pic>
          <p:nvPicPr>
            <p:cNvPr id="1028" name="Picture 4" descr="media.vlpt.us/images/leejh3224/post/eeea9dd5-d9...">
              <a:extLst>
                <a:ext uri="{FF2B5EF4-FFF2-40B4-BE49-F238E27FC236}">
                  <a16:creationId xmlns:a16="http://schemas.microsoft.com/office/drawing/2014/main" id="{A408DBE9-82A9-4260-AB8A-5682DB1A7B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1453" y="2748439"/>
              <a:ext cx="1589049" cy="819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AWS RDS – MySQL – Amazon 아마존 RDS (2) | Hoing">
              <a:extLst>
                <a:ext uri="{FF2B5EF4-FFF2-40B4-BE49-F238E27FC236}">
                  <a16:creationId xmlns:a16="http://schemas.microsoft.com/office/drawing/2014/main" id="{B2D0459B-AFE5-4E44-90A9-9E2D5132C1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34225" y="163214"/>
              <a:ext cx="2314575" cy="21193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85278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633D5C6-4108-4906-9911-4C80C18CE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5058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en-US" altLang="ko-KR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5. Screen Shot</a:t>
            </a:r>
          </a:p>
        </p:txBody>
      </p:sp>
      <p:pic>
        <p:nvPicPr>
          <p:cNvPr id="14" name="내용 개체 틀 13">
            <a:extLst>
              <a:ext uri="{FF2B5EF4-FFF2-40B4-BE49-F238E27FC236}">
                <a16:creationId xmlns:a16="http://schemas.microsoft.com/office/drawing/2014/main" id="{71C54531-2A5A-4878-A183-AC600B5E45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77" b="3738"/>
          <a:stretch/>
        </p:blipFill>
        <p:spPr>
          <a:xfrm>
            <a:off x="6406221" y="703274"/>
            <a:ext cx="5655681" cy="3078253"/>
          </a:xfrm>
        </p:spPr>
      </p:pic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3613E765-C0E4-401E-9186-FA3F0151D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3275"/>
            <a:ext cx="5679688" cy="307825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4DBA940-599E-40DA-9376-6EDBB8022A07}"/>
              </a:ext>
            </a:extLst>
          </p:cNvPr>
          <p:cNvSpPr txBox="1"/>
          <p:nvPr/>
        </p:nvSpPr>
        <p:spPr>
          <a:xfrm>
            <a:off x="-22302" y="3812609"/>
            <a:ext cx="334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메인 페이지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E9E0F97-D7BD-4AF2-AEF0-A92B99E052F7}"/>
              </a:ext>
            </a:extLst>
          </p:cNvPr>
          <p:cNvSpPr txBox="1"/>
          <p:nvPr/>
        </p:nvSpPr>
        <p:spPr>
          <a:xfrm>
            <a:off x="6406221" y="3812609"/>
            <a:ext cx="334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메인 페이지</a:t>
            </a:r>
            <a:r>
              <a:rPr lang="en-US" altLang="ko-KR" dirty="0"/>
              <a:t>_1(</a:t>
            </a:r>
            <a:r>
              <a:rPr lang="ko-KR" altLang="en-US" dirty="0"/>
              <a:t>스크롤 다운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4491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B753D52-3F52-4DC1-9E3F-9ED6BD64FF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35" b="3271"/>
          <a:stretch/>
        </p:blipFill>
        <p:spPr>
          <a:xfrm>
            <a:off x="114879" y="102572"/>
            <a:ext cx="5073595" cy="277444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EF3E019-5674-46BC-99A8-1AE7472586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23" b="3957"/>
          <a:stretch/>
        </p:blipFill>
        <p:spPr>
          <a:xfrm>
            <a:off x="6958274" y="102571"/>
            <a:ext cx="5118847" cy="2774443"/>
          </a:xfrm>
          <a:prstGeom prst="rect">
            <a:avLst/>
          </a:prstGeom>
        </p:spPr>
      </p:pic>
      <p:pic>
        <p:nvPicPr>
          <p:cNvPr id="6" name="그림 5" descr="텍스트, 컴퓨터, 스크린샷, 모니터이(가) 표시된 사진&#10;&#10;자동 생성된 설명">
            <a:extLst>
              <a:ext uri="{FF2B5EF4-FFF2-40B4-BE49-F238E27FC236}">
                <a16:creationId xmlns:a16="http://schemas.microsoft.com/office/drawing/2014/main" id="{608B4DFC-8BC4-4A44-BACC-37012C0775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39" b="3729"/>
          <a:stretch/>
        </p:blipFill>
        <p:spPr>
          <a:xfrm>
            <a:off x="3338249" y="3429000"/>
            <a:ext cx="5263376" cy="28695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F5BC55-182C-4B5D-AC1F-6F2E29BDFF28}"/>
              </a:ext>
            </a:extLst>
          </p:cNvPr>
          <p:cNvSpPr txBox="1"/>
          <p:nvPr/>
        </p:nvSpPr>
        <p:spPr>
          <a:xfrm>
            <a:off x="59474" y="2965116"/>
            <a:ext cx="334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메인 페이지</a:t>
            </a:r>
            <a:r>
              <a:rPr lang="en-US" altLang="ko-KR" dirty="0"/>
              <a:t>_</a:t>
            </a:r>
            <a:r>
              <a:rPr lang="ko-KR" altLang="en-US" dirty="0"/>
              <a:t>필터버튼 </a:t>
            </a:r>
            <a:r>
              <a:rPr lang="ko-KR" altLang="en-US" dirty="0" err="1"/>
              <a:t>호버</a:t>
            </a:r>
            <a:r>
              <a:rPr lang="ko-KR" altLang="en-US" dirty="0"/>
              <a:t> 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366515-20D2-4A66-B50F-9B7ED3172F4B}"/>
              </a:ext>
            </a:extLst>
          </p:cNvPr>
          <p:cNvSpPr txBox="1"/>
          <p:nvPr/>
        </p:nvSpPr>
        <p:spPr>
          <a:xfrm>
            <a:off x="6813396" y="2877014"/>
            <a:ext cx="334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메인 페이지</a:t>
            </a:r>
            <a:r>
              <a:rPr lang="en-US" altLang="ko-KR" dirty="0"/>
              <a:t>_</a:t>
            </a:r>
            <a:r>
              <a:rPr lang="ko-KR" altLang="en-US" dirty="0"/>
              <a:t>사진 </a:t>
            </a:r>
            <a:r>
              <a:rPr lang="ko-KR" altLang="en-US" dirty="0" err="1"/>
              <a:t>호버</a:t>
            </a:r>
            <a:r>
              <a:rPr lang="ko-KR" altLang="en-US" dirty="0"/>
              <a:t> 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85D17F-244D-422F-8200-0973B2F01B9B}"/>
              </a:ext>
            </a:extLst>
          </p:cNvPr>
          <p:cNvSpPr txBox="1"/>
          <p:nvPr/>
        </p:nvSpPr>
        <p:spPr>
          <a:xfrm>
            <a:off x="3598762" y="6386096"/>
            <a:ext cx="5002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메인 페이지</a:t>
            </a:r>
            <a:r>
              <a:rPr lang="en-US" altLang="ko-KR" dirty="0"/>
              <a:t>_</a:t>
            </a:r>
            <a:r>
              <a:rPr lang="ko-KR" altLang="en-US" dirty="0"/>
              <a:t>사진 클릭 시</a:t>
            </a:r>
            <a:r>
              <a:rPr lang="en-US" altLang="ko-KR" dirty="0"/>
              <a:t>(</a:t>
            </a:r>
            <a:r>
              <a:rPr lang="ko-KR" altLang="en-US" dirty="0"/>
              <a:t>상세페이지 팝업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041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DA36AF-229F-4A69-B849-31101E9EE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시간만 더 있었으면 추가적인 기능을 구현할 수 있었는데 아쉬웠다</a:t>
            </a:r>
            <a:endParaRPr lang="en-US" altLang="ko-KR" dirty="0"/>
          </a:p>
          <a:p>
            <a:r>
              <a:rPr lang="ko-KR" altLang="en-US"/>
              <a:t>함께 협업을 해서 하면서 좋은 점이 많았다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BE18613-DFBD-4204-A5C8-CD2F3C0CF08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423719" cy="681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dirty="0"/>
              <a:t>6. Lesson Learned</a:t>
            </a:r>
          </a:p>
        </p:txBody>
      </p:sp>
    </p:spTree>
    <p:extLst>
      <p:ext uri="{BB962C8B-B14F-4D97-AF65-F5344CB8AC3E}">
        <p14:creationId xmlns:p14="http://schemas.microsoft.com/office/powerpoint/2010/main" val="2569292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203</Words>
  <Application>Microsoft Office PowerPoint</Application>
  <PresentationFormat>와이드스크린</PresentationFormat>
  <Paragraphs>45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사진전 프로젝트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5. Screen Shot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사진전 프로젝트</dc:title>
  <dc:creator>김 정래</dc:creator>
  <cp:lastModifiedBy>김 정래</cp:lastModifiedBy>
  <cp:revision>1</cp:revision>
  <dcterms:created xsi:type="dcterms:W3CDTF">2021-12-13T05:38:10Z</dcterms:created>
  <dcterms:modified xsi:type="dcterms:W3CDTF">2021-12-16T02:29:10Z</dcterms:modified>
</cp:coreProperties>
</file>

<file path=docProps/thumbnail.jpeg>
</file>